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9900"/>
    <a:srgbClr val="FF0066"/>
    <a:srgbClr val="0066FF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-21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6B4FF-8D26-4DF3-A8E0-A092379B9F3F}" type="datetimeFigureOut">
              <a:rPr lang="fr-FR" smtClean="0"/>
              <a:pPr/>
              <a:t>11/10/2026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726C1-664E-47A2-B8DA-D768C5B7FF00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6B4FF-8D26-4DF3-A8E0-A092379B9F3F}" type="datetimeFigureOut">
              <a:rPr lang="fr-FR" smtClean="0"/>
              <a:pPr/>
              <a:t>11/10/2026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726C1-664E-47A2-B8DA-D768C5B7FF00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6B4FF-8D26-4DF3-A8E0-A092379B9F3F}" type="datetimeFigureOut">
              <a:rPr lang="fr-FR" smtClean="0"/>
              <a:pPr/>
              <a:t>11/10/2026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726C1-664E-47A2-B8DA-D768C5B7FF00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6B4FF-8D26-4DF3-A8E0-A092379B9F3F}" type="datetimeFigureOut">
              <a:rPr lang="fr-FR" smtClean="0"/>
              <a:pPr/>
              <a:t>11/10/2026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726C1-664E-47A2-B8DA-D768C5B7FF00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6B4FF-8D26-4DF3-A8E0-A092379B9F3F}" type="datetimeFigureOut">
              <a:rPr lang="fr-FR" smtClean="0"/>
              <a:pPr/>
              <a:t>11/10/2026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726C1-664E-47A2-B8DA-D768C5B7FF00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6B4FF-8D26-4DF3-A8E0-A092379B9F3F}" type="datetimeFigureOut">
              <a:rPr lang="fr-FR" smtClean="0"/>
              <a:pPr/>
              <a:t>11/10/2026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726C1-664E-47A2-B8DA-D768C5B7FF00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6B4FF-8D26-4DF3-A8E0-A092379B9F3F}" type="datetimeFigureOut">
              <a:rPr lang="fr-FR" smtClean="0"/>
              <a:pPr/>
              <a:t>11/10/2026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726C1-664E-47A2-B8DA-D768C5B7FF00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6B4FF-8D26-4DF3-A8E0-A092379B9F3F}" type="datetimeFigureOut">
              <a:rPr lang="fr-FR" smtClean="0"/>
              <a:pPr/>
              <a:t>11/10/2026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726C1-664E-47A2-B8DA-D768C5B7FF00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6B4FF-8D26-4DF3-A8E0-A092379B9F3F}" type="datetimeFigureOut">
              <a:rPr lang="fr-FR" smtClean="0"/>
              <a:pPr/>
              <a:t>11/10/2026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726C1-664E-47A2-B8DA-D768C5B7FF00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6B4FF-8D26-4DF3-A8E0-A092379B9F3F}" type="datetimeFigureOut">
              <a:rPr lang="fr-FR" smtClean="0"/>
              <a:pPr/>
              <a:t>11/10/2026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726C1-664E-47A2-B8DA-D768C5B7FF00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6B4FF-8D26-4DF3-A8E0-A092379B9F3F}" type="datetimeFigureOut">
              <a:rPr lang="fr-FR" smtClean="0"/>
              <a:pPr/>
              <a:t>11/10/2026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726C1-664E-47A2-B8DA-D768C5B7FF00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B6B4FF-8D26-4DF3-A8E0-A092379B9F3F}" type="datetimeFigureOut">
              <a:rPr lang="fr-FR" smtClean="0"/>
              <a:pPr/>
              <a:t>11/10/2026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726C1-664E-47A2-B8DA-D768C5B7FF00}" type="slidenum">
              <a:rPr lang="fr-FR" smtClean="0"/>
              <a:pPr/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 rot="5400000">
            <a:off x="1465241" y="3321049"/>
            <a:ext cx="621510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300960" y="381000"/>
            <a:ext cx="4143404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chemeClr val="accent6">
                    <a:lumMod val="75000"/>
                  </a:schemeClr>
                </a:solidFill>
              </a:rPr>
              <a:t>La Relation consciente, </a:t>
            </a:r>
          </a:p>
          <a:p>
            <a:pPr algn="ctr"/>
            <a:r>
              <a:rPr lang="fr-FR" sz="2000" dirty="0">
                <a:solidFill>
                  <a:schemeClr val="accent6">
                    <a:lumMod val="75000"/>
                  </a:schemeClr>
                </a:solidFill>
              </a:rPr>
              <a:t>un nouveau chemin vers l'amour</a:t>
            </a:r>
          </a:p>
          <a:p>
            <a:pPr algn="ctr"/>
            <a:endParaRPr lang="fr-FR" sz="1600" dirty="0">
              <a:solidFill>
                <a:srgbClr val="C00000"/>
              </a:solidFill>
            </a:endParaRPr>
          </a:p>
          <a:p>
            <a:pPr algn="ctr"/>
            <a:r>
              <a:rPr lang="fr-FR" sz="1600" dirty="0">
                <a:solidFill>
                  <a:srgbClr val="C00000"/>
                </a:solidFill>
              </a:rPr>
              <a:t>Stage de couples IMAGO</a:t>
            </a:r>
          </a:p>
          <a:p>
            <a:pPr algn="just"/>
            <a:endParaRPr lang="fr-FR" sz="1200" b="1" dirty="0">
              <a:solidFill>
                <a:srgbClr val="FF0000"/>
              </a:solidFill>
            </a:endParaRPr>
          </a:p>
          <a:p>
            <a:pPr algn="just"/>
            <a:endParaRPr lang="fr-FR" sz="1200" b="1" dirty="0">
              <a:solidFill>
                <a:srgbClr val="FF0000"/>
              </a:solidFill>
            </a:endParaRPr>
          </a:p>
          <a:p>
            <a:pPr algn="just"/>
            <a:endParaRPr lang="fr-FR" sz="1200" b="1" dirty="0">
              <a:solidFill>
                <a:srgbClr val="FF0000"/>
              </a:solidFill>
            </a:endParaRPr>
          </a:p>
          <a:p>
            <a:pPr algn="just"/>
            <a:endParaRPr lang="fr-FR" sz="1200" b="1" dirty="0">
              <a:solidFill>
                <a:srgbClr val="FF0000"/>
              </a:solidFill>
            </a:endParaRPr>
          </a:p>
          <a:p>
            <a:pPr algn="just"/>
            <a:endParaRPr lang="fr-FR" sz="1200" b="1" dirty="0">
              <a:solidFill>
                <a:srgbClr val="FF0000"/>
              </a:solidFill>
            </a:endParaRPr>
          </a:p>
          <a:p>
            <a:pPr algn="just"/>
            <a:endParaRPr lang="fr-FR" sz="1200" b="1" dirty="0">
              <a:solidFill>
                <a:srgbClr val="FF0000"/>
              </a:solidFill>
            </a:endParaRPr>
          </a:p>
          <a:p>
            <a:pPr algn="just"/>
            <a:endParaRPr lang="fr-FR" sz="1200" b="1" dirty="0">
              <a:solidFill>
                <a:srgbClr val="FF0000"/>
              </a:solidFill>
            </a:endParaRPr>
          </a:p>
          <a:p>
            <a:pPr algn="just"/>
            <a:endParaRPr lang="fr-FR" sz="1200" b="1" dirty="0">
              <a:solidFill>
                <a:srgbClr val="FF0000"/>
              </a:solidFill>
            </a:endParaRPr>
          </a:p>
          <a:p>
            <a:pPr algn="just"/>
            <a:endParaRPr lang="fr-FR" sz="1200" b="1" dirty="0">
              <a:solidFill>
                <a:srgbClr val="FF0000"/>
              </a:solidFill>
            </a:endParaRPr>
          </a:p>
          <a:p>
            <a:pPr algn="just"/>
            <a:endParaRPr lang="fr-FR" sz="1200" b="1" dirty="0">
              <a:solidFill>
                <a:srgbClr val="FF0000"/>
              </a:solidFill>
            </a:endParaRPr>
          </a:p>
          <a:p>
            <a:pPr algn="just"/>
            <a:endParaRPr lang="fr-FR" sz="1200" b="1" dirty="0">
              <a:solidFill>
                <a:srgbClr val="FF0000"/>
              </a:solidFill>
            </a:endParaRPr>
          </a:p>
          <a:p>
            <a:pPr algn="just"/>
            <a:endParaRPr lang="fr-FR" sz="1200" b="1" dirty="0">
              <a:solidFill>
                <a:srgbClr val="FF0000"/>
              </a:solidFill>
            </a:endParaRPr>
          </a:p>
          <a:p>
            <a:pPr algn="just"/>
            <a:endParaRPr lang="fr-FR" sz="1200" b="1" dirty="0">
              <a:solidFill>
                <a:srgbClr val="FF0000"/>
              </a:solidFill>
            </a:endParaRPr>
          </a:p>
          <a:p>
            <a:pPr algn="just"/>
            <a:endParaRPr lang="fr-FR" sz="1200" b="1" dirty="0">
              <a:solidFill>
                <a:srgbClr val="FF0000"/>
              </a:solidFill>
            </a:endParaRPr>
          </a:p>
          <a:p>
            <a:pPr algn="just"/>
            <a:endParaRPr lang="fr-FR" sz="1200" b="1" dirty="0">
              <a:solidFill>
                <a:srgbClr val="FF0000"/>
              </a:solidFill>
            </a:endParaRPr>
          </a:p>
          <a:p>
            <a:pPr algn="just"/>
            <a:endParaRPr lang="fr-FR" sz="1200" b="1" dirty="0">
              <a:solidFill>
                <a:srgbClr val="FF0000"/>
              </a:solidFill>
            </a:endParaRPr>
          </a:p>
          <a:p>
            <a:pPr algn="just"/>
            <a:endParaRPr lang="fr-FR" sz="1200" b="1" dirty="0">
              <a:solidFill>
                <a:srgbClr val="FF0000"/>
              </a:solidFill>
            </a:endParaRPr>
          </a:p>
          <a:p>
            <a:pPr algn="just"/>
            <a:endParaRPr lang="fr-FR" sz="1200" b="1" dirty="0">
              <a:solidFill>
                <a:srgbClr val="FF0000"/>
              </a:solidFill>
            </a:endParaRPr>
          </a:p>
          <a:p>
            <a:pPr algn="ctr"/>
            <a:endParaRPr lang="fr-FR" sz="1200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fr-FR" sz="1400" dirty="0">
                <a:solidFill>
                  <a:schemeClr val="accent6">
                    <a:lumMod val="75000"/>
                  </a:schemeClr>
                </a:solidFill>
              </a:rPr>
              <a:t>du </a:t>
            </a:r>
            <a:r>
              <a:rPr lang="fr-FR" sz="1400" dirty="0" smtClean="0">
                <a:solidFill>
                  <a:schemeClr val="accent6">
                    <a:lumMod val="75000"/>
                  </a:schemeClr>
                </a:solidFill>
              </a:rPr>
              <a:t>dimanche 4</a:t>
            </a:r>
            <a:r>
              <a:rPr lang="fr-FR" sz="1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fr-FR" sz="1400" dirty="0" smtClean="0">
                <a:solidFill>
                  <a:schemeClr val="accent6">
                    <a:lumMod val="75000"/>
                  </a:schemeClr>
                </a:solidFill>
              </a:rPr>
              <a:t>au </a:t>
            </a:r>
            <a:r>
              <a:rPr lang="fr-FR" sz="1400" dirty="0" smtClean="0">
                <a:solidFill>
                  <a:schemeClr val="accent6">
                    <a:lumMod val="75000"/>
                  </a:schemeClr>
                </a:solidFill>
              </a:rPr>
              <a:t>mercredi 7 </a:t>
            </a:r>
            <a:r>
              <a:rPr lang="fr-FR" sz="1400" dirty="0" smtClean="0">
                <a:solidFill>
                  <a:schemeClr val="accent6">
                    <a:lumMod val="75000"/>
                  </a:schemeClr>
                </a:solidFill>
              </a:rPr>
              <a:t>juillet </a:t>
            </a:r>
            <a:r>
              <a:rPr lang="fr-FR" sz="1400" dirty="0" smtClean="0">
                <a:solidFill>
                  <a:schemeClr val="accent6">
                    <a:lumMod val="75000"/>
                  </a:schemeClr>
                </a:solidFill>
              </a:rPr>
              <a:t>2027</a:t>
            </a:r>
            <a:endParaRPr lang="fr-FR" sz="1400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fr-FR" sz="1400" dirty="0">
                <a:solidFill>
                  <a:schemeClr val="accent6">
                    <a:lumMod val="75000"/>
                  </a:schemeClr>
                </a:solidFill>
              </a:rPr>
              <a:t>à </a:t>
            </a:r>
            <a:r>
              <a:rPr lang="fr-FR" sz="1400" dirty="0" smtClean="0">
                <a:solidFill>
                  <a:schemeClr val="accent6">
                    <a:lumMod val="75000"/>
                  </a:schemeClr>
                </a:solidFill>
              </a:rPr>
              <a:t>Vannes (Morbihan)</a:t>
            </a:r>
            <a:endParaRPr lang="fr-FR" sz="1400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fr-FR" sz="1400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fr-FR" sz="1600" dirty="0">
                <a:solidFill>
                  <a:srgbClr val="C00000"/>
                </a:solidFill>
              </a:rPr>
              <a:t>Animé par Cécile et Philippe de La Bourdonnaye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00150" y="1608364"/>
            <a:ext cx="2355011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grpSp>
        <p:nvGrpSpPr>
          <p:cNvPr id="14" name="Groupe 13"/>
          <p:cNvGrpSpPr/>
          <p:nvPr/>
        </p:nvGrpSpPr>
        <p:grpSpPr>
          <a:xfrm>
            <a:off x="4699322" y="342543"/>
            <a:ext cx="4305782" cy="6112686"/>
            <a:chOff x="4699322" y="342543"/>
            <a:chExt cx="4305782" cy="6112686"/>
          </a:xfrm>
        </p:grpSpPr>
        <p:sp>
          <p:nvSpPr>
            <p:cNvPr id="12" name="Rectangle 11"/>
            <p:cNvSpPr/>
            <p:nvPr/>
          </p:nvSpPr>
          <p:spPr>
            <a:xfrm>
              <a:off x="4699322" y="342543"/>
              <a:ext cx="4305782" cy="30469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fr-FR" sz="1200" dirty="0"/>
                <a:t>Ces quatre jours de stage Imago sont une véritable opportunité de croissance pour votre couple, que votre relation soit sereine ou que vous traversiez une période houleuse.</a:t>
              </a:r>
            </a:p>
            <a:p>
              <a:pPr algn="just"/>
              <a:r>
                <a:rPr lang="fr-FR" sz="1200" dirty="0"/>
                <a:t>Par des apports théoriques et pédagogiques sur la relation de couple et beaucoup de dialogues dans l’intimité avec votre partenaire, vous apprendrez à:</a:t>
              </a:r>
            </a:p>
            <a:p>
              <a:pPr algn="just"/>
              <a:r>
                <a:rPr lang="fr-FR" sz="1200" dirty="0"/>
                <a:t>- Mettre plus de conscience dans votre relation,</a:t>
              </a:r>
            </a:p>
            <a:p>
              <a:pPr algn="just"/>
              <a:r>
                <a:rPr lang="fr-FR" sz="1200" dirty="0"/>
                <a:t>- Apporter de la sécurité dans votre espace relationnel,</a:t>
              </a:r>
            </a:p>
            <a:p>
              <a:pPr algn="just"/>
              <a:r>
                <a:rPr lang="fr-FR" sz="1200" dirty="0"/>
                <a:t>- Dépasser vos frustrations pour grandir,</a:t>
              </a:r>
            </a:p>
            <a:p>
              <a:pPr algn="just"/>
              <a:r>
                <a:rPr lang="fr-FR" sz="1200" dirty="0"/>
                <a:t>- Sortir de la lutte de pouvoir,</a:t>
              </a:r>
            </a:p>
            <a:p>
              <a:pPr algn="just"/>
              <a:r>
                <a:rPr lang="fr-FR" sz="1200" dirty="0"/>
                <a:t>- Apprendre à donner et à recevoir,</a:t>
              </a:r>
            </a:p>
            <a:p>
              <a:pPr algn="just"/>
              <a:r>
                <a:rPr lang="fr-FR" sz="1200" dirty="0"/>
                <a:t>- Libérer la joie, </a:t>
              </a:r>
            </a:p>
            <a:p>
              <a:pPr algn="just"/>
              <a:r>
                <a:rPr lang="fr-FR" sz="1200" dirty="0"/>
                <a:t>- Construire votre vision de la relation.</a:t>
              </a:r>
            </a:p>
            <a:p>
              <a:pPr algn="just"/>
              <a:r>
                <a:rPr lang="fr-FR" sz="1200" dirty="0"/>
                <a:t>Ce stage aconfessionnel vous offre des outils relationnels utilisables dans la vie quotidienne, pour mieux communiquer dans le lien et la bienveillance.</a:t>
              </a:r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4745621" y="3421008"/>
              <a:ext cx="408586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fr-FR" sz="1200" dirty="0">
                  <a:solidFill>
                    <a:srgbClr val="C00000"/>
                  </a:solidFill>
                </a:rPr>
                <a:t>Cécile</a:t>
              </a:r>
              <a:r>
                <a:rPr lang="fr-FR" sz="1200" dirty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lang="fr-FR" sz="1200" dirty="0"/>
                <a:t>: je suis thérapeute de couples Imago certifiée, conseillère conjugale et familiale et animatrice de stages de couples Imago certifiée. </a:t>
              </a:r>
            </a:p>
            <a:p>
              <a:pPr algn="just"/>
              <a:r>
                <a:rPr lang="fr-FR" sz="1200" dirty="0">
                  <a:solidFill>
                    <a:srgbClr val="C00000"/>
                  </a:solidFill>
                </a:rPr>
                <a:t>Philippe</a:t>
              </a:r>
              <a:r>
                <a:rPr lang="fr-FR" sz="1200" dirty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lang="fr-FR" sz="1200" dirty="0"/>
                <a:t>: Ingénieur, je suis aussi facilitateur </a:t>
              </a:r>
              <a:r>
                <a:rPr lang="fr-FR" sz="1200" dirty="0" smtClean="0"/>
                <a:t>Imago certifié. </a:t>
              </a:r>
              <a:r>
                <a:rPr lang="fr-FR" sz="1200" dirty="0"/>
                <a:t>Les relations sont clés dans mes activités. C’est naturellement que j’accompagne Cécile dans ces stages de couples. </a:t>
              </a:r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6945086" y="4700903"/>
              <a:ext cx="1970314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fr-FR" sz="1200" dirty="0"/>
                <a:t>Mariés depuis </a:t>
              </a:r>
              <a:r>
                <a:rPr lang="fr-FR" sz="1200" dirty="0" smtClean="0"/>
                <a:t>29 </a:t>
              </a:r>
              <a:r>
                <a:rPr lang="fr-FR" sz="1200" dirty="0"/>
                <a:t>ans, nous avons fait un stage de couples Imago en 2015 pour prendre soin de notre relation. Heureux de ce que nous avons découvert, nous avons à cœur de contribuer à changer le monde, « un couple à la fois ».</a:t>
              </a:r>
            </a:p>
          </p:txBody>
        </p:sp>
        <p:pic>
          <p:nvPicPr>
            <p:cNvPr id="10" name="Image 9" descr="d9c5aa76-3378-44d8-8b52-49205e469915 (2)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41332" y="4963885"/>
              <a:ext cx="2206169" cy="1240971"/>
            </a:xfrm>
            <a:prstGeom prst="rect">
              <a:avLst/>
            </a:prstGeom>
          </p:spPr>
        </p:pic>
      </p:grpSp>
      <p:pic>
        <p:nvPicPr>
          <p:cNvPr id="11" name="Image 10" descr="logo 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99933" y="5910036"/>
            <a:ext cx="871044" cy="90351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/>
          <p:nvPr/>
        </p:nvCxnSpPr>
        <p:spPr>
          <a:xfrm rot="5400000">
            <a:off x="1465241" y="3321049"/>
            <a:ext cx="621510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4761109" y="425700"/>
            <a:ext cx="426666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u="sng" dirty="0">
                <a:solidFill>
                  <a:srgbClr val="FF0000"/>
                </a:solidFill>
              </a:rPr>
              <a:t>Bulletin d’inscription au stage du </a:t>
            </a:r>
            <a:r>
              <a:rPr lang="fr-FR" sz="1200" b="1" u="sng" dirty="0" smtClean="0">
                <a:solidFill>
                  <a:srgbClr val="FF0000"/>
                </a:solidFill>
              </a:rPr>
              <a:t>4 </a:t>
            </a:r>
            <a:r>
              <a:rPr lang="fr-FR" sz="1200" b="1" u="sng" dirty="0" smtClean="0">
                <a:solidFill>
                  <a:srgbClr val="FF0000"/>
                </a:solidFill>
              </a:rPr>
              <a:t>au </a:t>
            </a:r>
            <a:r>
              <a:rPr lang="fr-FR" sz="1200" b="1" u="sng" dirty="0" smtClean="0">
                <a:solidFill>
                  <a:srgbClr val="FF0000"/>
                </a:solidFill>
              </a:rPr>
              <a:t>7 </a:t>
            </a:r>
            <a:r>
              <a:rPr lang="fr-FR" sz="1200" b="1" u="sng" dirty="0" smtClean="0">
                <a:solidFill>
                  <a:srgbClr val="FF0000"/>
                </a:solidFill>
              </a:rPr>
              <a:t>juillet </a:t>
            </a:r>
            <a:r>
              <a:rPr lang="fr-FR" sz="1200" b="1" u="sng" dirty="0" smtClean="0">
                <a:solidFill>
                  <a:srgbClr val="FF0000"/>
                </a:solidFill>
              </a:rPr>
              <a:t>2027</a:t>
            </a:r>
            <a:endParaRPr lang="fr-FR" sz="1200" b="1" u="sng" dirty="0">
              <a:solidFill>
                <a:srgbClr val="FF0000"/>
              </a:solidFill>
            </a:endParaRPr>
          </a:p>
          <a:p>
            <a:pPr algn="ctr"/>
            <a:r>
              <a:rPr lang="fr-FR" sz="1200" dirty="0"/>
              <a:t>à renvoyer avec le règlement total: virement bancaire ou chèque à l’ordre de Cécile de La Bourdonnaye  </a:t>
            </a:r>
          </a:p>
          <a:p>
            <a:pPr algn="ctr"/>
            <a:r>
              <a:rPr lang="fr-FR" sz="1200" dirty="0"/>
              <a:t>58, chemin de ronde – 78960 Voisins le Bretonneux </a:t>
            </a:r>
          </a:p>
          <a:p>
            <a:pPr algn="ctr"/>
            <a:r>
              <a:rPr lang="fr-FR" sz="1200" dirty="0"/>
              <a:t>L’inscription ne sera effective qu’à réception de ce règlement.</a:t>
            </a:r>
          </a:p>
          <a:p>
            <a:pPr algn="ctr"/>
            <a:endParaRPr lang="fr-FR" sz="1400" dirty="0"/>
          </a:p>
          <a:p>
            <a:r>
              <a:rPr lang="fr-FR" sz="1200" dirty="0"/>
              <a:t>Nom : ………………………………………………………………………. </a:t>
            </a:r>
          </a:p>
          <a:p>
            <a:r>
              <a:rPr lang="fr-FR" sz="1200" dirty="0"/>
              <a:t>Prénom :…………………………………………………………………..</a:t>
            </a:r>
          </a:p>
          <a:p>
            <a:r>
              <a:rPr lang="fr-FR" sz="1200" dirty="0"/>
              <a:t>Adresse :……………………………………………………………………</a:t>
            </a:r>
          </a:p>
          <a:p>
            <a:r>
              <a:rPr lang="fr-FR" sz="1200" dirty="0"/>
              <a:t>Code postal –Ville : …………………………………………………..</a:t>
            </a:r>
          </a:p>
          <a:p>
            <a:r>
              <a:rPr lang="fr-FR" sz="1200" dirty="0"/>
              <a:t>Adresse email : ………………………………………………………… </a:t>
            </a:r>
          </a:p>
          <a:p>
            <a:r>
              <a:rPr lang="fr-FR" sz="1200" dirty="0"/>
              <a:t>Téléphone : ……………………………………………………………… </a:t>
            </a:r>
          </a:p>
          <a:p>
            <a:r>
              <a:rPr lang="fr-FR" sz="1200" dirty="0"/>
              <a:t>Profession : ………………………………………………………………</a:t>
            </a:r>
          </a:p>
          <a:p>
            <a:endParaRPr lang="fr-FR" sz="1200" dirty="0"/>
          </a:p>
          <a:p>
            <a:r>
              <a:rPr lang="fr-FR" sz="1200" dirty="0"/>
              <a:t>Nom : ………………………………………………………………………. </a:t>
            </a:r>
          </a:p>
          <a:p>
            <a:r>
              <a:rPr lang="fr-FR" sz="1200" dirty="0"/>
              <a:t>Prénom :…………………………………………………………………..</a:t>
            </a:r>
          </a:p>
          <a:p>
            <a:r>
              <a:rPr lang="fr-FR" sz="1200" dirty="0"/>
              <a:t>Adresse :……………………………………………………………………</a:t>
            </a:r>
          </a:p>
          <a:p>
            <a:r>
              <a:rPr lang="fr-FR" sz="1200" dirty="0"/>
              <a:t>Code postal –Ville : …………………………………………………..</a:t>
            </a:r>
          </a:p>
          <a:p>
            <a:r>
              <a:rPr lang="fr-FR" sz="1200" dirty="0"/>
              <a:t>Adresse email : ………………………………………………………… </a:t>
            </a:r>
          </a:p>
          <a:p>
            <a:r>
              <a:rPr lang="fr-FR" sz="1200" dirty="0"/>
              <a:t>Téléphone : ……………………………………………………………… </a:t>
            </a:r>
          </a:p>
          <a:p>
            <a:r>
              <a:rPr lang="fr-FR" sz="1200" dirty="0"/>
              <a:t>Profession : ………………………………………………………………</a:t>
            </a:r>
          </a:p>
          <a:p>
            <a:endParaRPr lang="fr-FR" sz="1200" dirty="0"/>
          </a:p>
          <a:p>
            <a:r>
              <a:rPr lang="fr-FR" sz="1200" dirty="0"/>
              <a:t>Comment avez-vous connu ce stage ? ……………………… </a:t>
            </a:r>
          </a:p>
          <a:p>
            <a:endParaRPr lang="fr-FR" sz="1200" dirty="0"/>
          </a:p>
          <a:p>
            <a:pPr algn="just"/>
            <a:r>
              <a:rPr lang="fr-FR" sz="1200" b="1" dirty="0">
                <a:solidFill>
                  <a:srgbClr val="FF0000"/>
                </a:solidFill>
              </a:rPr>
              <a:t>Conditions de désistement : </a:t>
            </a:r>
          </a:p>
          <a:p>
            <a:pPr algn="just"/>
            <a:r>
              <a:rPr lang="fr-FR" sz="1200" dirty="0"/>
              <a:t>Moins de 3 semaines avant le stage, la moitié du coût du stage est retenue. Moins d'une semaine avant le stage, la totalité est due. Si nous sommes amenés à annuler le stage, vous serez remboursés de votre inscription.</a:t>
            </a:r>
          </a:p>
          <a:p>
            <a:endParaRPr lang="fr-FR" sz="1200" dirty="0"/>
          </a:p>
          <a:p>
            <a:r>
              <a:rPr lang="fr-FR" sz="1200" dirty="0"/>
              <a:t>Fait le ………………… à…...................................................</a:t>
            </a:r>
          </a:p>
          <a:p>
            <a:r>
              <a:rPr lang="fr-FR" sz="1200" dirty="0"/>
              <a:t>Signature :		 Signature :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04" y="253093"/>
            <a:ext cx="4388495" cy="6604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366</Words>
  <Application>Microsoft Office PowerPoint</Application>
  <PresentationFormat>Affichage à l'écran (4:3)</PresentationFormat>
  <Paragraphs>68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Thème Office</vt:lpstr>
      <vt:lpstr>Diapositive 1</vt:lpstr>
      <vt:lpstr>Diapositive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User</dc:creator>
  <cp:lastModifiedBy>User</cp:lastModifiedBy>
  <cp:revision>68</cp:revision>
  <dcterms:created xsi:type="dcterms:W3CDTF">2023-03-06T19:49:49Z</dcterms:created>
  <dcterms:modified xsi:type="dcterms:W3CDTF">2026-10-11T16:14:45Z</dcterms:modified>
</cp:coreProperties>
</file>