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  <a:srgbClr val="FF0066"/>
    <a:srgbClr val="0066FF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21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563" y="0"/>
            <a:ext cx="917713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 rot="5400000">
            <a:off x="1465241" y="3321049"/>
            <a:ext cx="62151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4761109" y="425700"/>
            <a:ext cx="426666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u="sng" dirty="0">
                <a:solidFill>
                  <a:srgbClr val="FF0000"/>
                </a:solidFill>
              </a:rPr>
              <a:t>Bulletin d’inscription au stage du </a:t>
            </a:r>
            <a:r>
              <a:rPr lang="fr-FR" sz="1200" b="1" u="sng" dirty="0" smtClean="0">
                <a:solidFill>
                  <a:srgbClr val="FF0000"/>
                </a:solidFill>
              </a:rPr>
              <a:t>11 au 14 juillet 2026</a:t>
            </a:r>
            <a:endParaRPr lang="fr-FR" sz="1200" b="1" u="sng" dirty="0">
              <a:solidFill>
                <a:srgbClr val="FF0000"/>
              </a:solidFill>
            </a:endParaRPr>
          </a:p>
          <a:p>
            <a:pPr algn="ctr"/>
            <a:r>
              <a:rPr lang="fr-FR" sz="1200" dirty="0"/>
              <a:t>à renvoyer avec le règlement total: virement bancaire ou chèque à l’ordre de Cécile de La Bourdonnaye  </a:t>
            </a:r>
          </a:p>
          <a:p>
            <a:pPr algn="ctr"/>
            <a:r>
              <a:rPr lang="fr-FR" sz="1200" dirty="0"/>
              <a:t>58, chemin de ronde – 78960 Voisins le </a:t>
            </a:r>
            <a:r>
              <a:rPr lang="fr-FR" sz="1200" dirty="0" err="1"/>
              <a:t>Bretonneux</a:t>
            </a:r>
            <a:r>
              <a:rPr lang="fr-FR" sz="1200" dirty="0"/>
              <a:t> </a:t>
            </a:r>
          </a:p>
          <a:p>
            <a:pPr algn="ctr"/>
            <a:r>
              <a:rPr lang="fr-FR" sz="1200" dirty="0"/>
              <a:t>L’inscription ne sera effective qu’à réception de ce règlement.</a:t>
            </a:r>
          </a:p>
          <a:p>
            <a:pPr algn="ctr"/>
            <a:endParaRPr lang="fr-FR" sz="1400" dirty="0"/>
          </a:p>
          <a:p>
            <a:r>
              <a:rPr lang="fr-FR" sz="1200" dirty="0"/>
              <a:t>Nom : ………………………………………………………………………. </a:t>
            </a:r>
          </a:p>
          <a:p>
            <a:r>
              <a:rPr lang="fr-FR" sz="1200" dirty="0"/>
              <a:t>Prénom :…………………………………………………………………..</a:t>
            </a:r>
          </a:p>
          <a:p>
            <a:r>
              <a:rPr lang="fr-FR" sz="1200" dirty="0"/>
              <a:t>Adresse :……………………………………………………………………</a:t>
            </a:r>
          </a:p>
          <a:p>
            <a:r>
              <a:rPr lang="fr-FR" sz="1200" dirty="0"/>
              <a:t>Code postal –Ville : …………………………………………………..</a:t>
            </a:r>
          </a:p>
          <a:p>
            <a:r>
              <a:rPr lang="fr-FR" sz="1200" dirty="0"/>
              <a:t>Adresse email : ………………………………………………………… </a:t>
            </a:r>
          </a:p>
          <a:p>
            <a:r>
              <a:rPr lang="fr-FR" sz="1200" dirty="0"/>
              <a:t>Téléphone : ……………………………………………………………… </a:t>
            </a:r>
          </a:p>
          <a:p>
            <a:r>
              <a:rPr lang="fr-FR" sz="1200" dirty="0"/>
              <a:t>Profession : ………………………………………………………………</a:t>
            </a:r>
          </a:p>
          <a:p>
            <a:endParaRPr lang="fr-FR" sz="1200" dirty="0"/>
          </a:p>
          <a:p>
            <a:r>
              <a:rPr lang="fr-FR" sz="1200" dirty="0"/>
              <a:t>Nom : ………………………………………………………………………. </a:t>
            </a:r>
          </a:p>
          <a:p>
            <a:r>
              <a:rPr lang="fr-FR" sz="1200" dirty="0"/>
              <a:t>Prénom :…………………………………………………………………..</a:t>
            </a:r>
          </a:p>
          <a:p>
            <a:r>
              <a:rPr lang="fr-FR" sz="1200" dirty="0"/>
              <a:t>Adresse :……………………………………………………………………</a:t>
            </a:r>
          </a:p>
          <a:p>
            <a:r>
              <a:rPr lang="fr-FR" sz="1200" dirty="0"/>
              <a:t>Code postal –Ville : …………………………………………………..</a:t>
            </a:r>
          </a:p>
          <a:p>
            <a:r>
              <a:rPr lang="fr-FR" sz="1200" dirty="0"/>
              <a:t>Adresse email : ………………………………………………………… </a:t>
            </a:r>
          </a:p>
          <a:p>
            <a:r>
              <a:rPr lang="fr-FR" sz="1200" dirty="0"/>
              <a:t>Téléphone : ……………………………………………………………… </a:t>
            </a:r>
          </a:p>
          <a:p>
            <a:r>
              <a:rPr lang="fr-FR" sz="1200" dirty="0"/>
              <a:t>Profession : ………………………………………………………………</a:t>
            </a:r>
          </a:p>
          <a:p>
            <a:endParaRPr lang="fr-FR" sz="1200" dirty="0"/>
          </a:p>
          <a:p>
            <a:r>
              <a:rPr lang="fr-FR" sz="1200" dirty="0"/>
              <a:t>Comment avez-vous connu ce stage ? ……………………… </a:t>
            </a:r>
          </a:p>
          <a:p>
            <a:endParaRPr lang="fr-FR" sz="1200" dirty="0"/>
          </a:p>
          <a:p>
            <a:pPr algn="just"/>
            <a:r>
              <a:rPr lang="fr-FR" sz="1200" b="1" dirty="0">
                <a:solidFill>
                  <a:srgbClr val="FF0000"/>
                </a:solidFill>
              </a:rPr>
              <a:t>Conditions de désistement : </a:t>
            </a:r>
          </a:p>
          <a:p>
            <a:pPr algn="just"/>
            <a:r>
              <a:rPr lang="fr-FR" sz="1200" dirty="0"/>
              <a:t>Moins de 3 semaines avant le stage, la moitié du coût du stage est retenue. Moins d'une semaine avant le stage, la totalité est due. Si nous sommes amenés à annuler le stage, vous serez remboursés de votre inscription.</a:t>
            </a:r>
          </a:p>
          <a:p>
            <a:endParaRPr lang="fr-FR" sz="1200" dirty="0"/>
          </a:p>
          <a:p>
            <a:r>
              <a:rPr lang="fr-FR" sz="1200" dirty="0"/>
              <a:t>Fait le ………………… à…...................................................</a:t>
            </a:r>
          </a:p>
          <a:p>
            <a:r>
              <a:rPr lang="fr-FR" sz="1200" dirty="0"/>
              <a:t>Signature :		 Signature 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629" y="230880"/>
            <a:ext cx="4339318" cy="6337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134</Words>
  <Application>Microsoft Office PowerPoint</Application>
  <PresentationFormat>Affichage à l'écran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64</cp:revision>
  <dcterms:created xsi:type="dcterms:W3CDTF">2023-03-06T19:49:49Z</dcterms:created>
  <dcterms:modified xsi:type="dcterms:W3CDTF">2025-09-08T19:23:53Z</dcterms:modified>
</cp:coreProperties>
</file>