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FF0066"/>
    <a:srgbClr val="0066FF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6B4FF-8D26-4DF3-A8E0-A092379B9F3F}" type="datetimeFigureOut">
              <a:rPr lang="fr-FR" smtClean="0"/>
              <a:pPr/>
              <a:t>25/07/2025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257"/>
            <a:ext cx="9144000" cy="6877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rot="5400000">
            <a:off x="1465241" y="332104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761109" y="425700"/>
            <a:ext cx="42666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 smtClean="0"/>
          </a:p>
          <a:p>
            <a:pPr algn="ctr"/>
            <a:endParaRPr lang="fr-FR" sz="1400" dirty="0" smtClean="0"/>
          </a:p>
          <a:p>
            <a:pPr algn="ctr"/>
            <a:endParaRPr lang="fr-FR" sz="1400" dirty="0" smtClean="0"/>
          </a:p>
          <a:p>
            <a:pPr algn="ctr"/>
            <a:endParaRPr lang="fr-FR" sz="1400" dirty="0" smtClean="0"/>
          </a:p>
          <a:p>
            <a:r>
              <a:rPr lang="fr-FR" sz="1200" dirty="0" smtClean="0"/>
              <a:t>Nom </a:t>
            </a:r>
            <a:r>
              <a:rPr lang="fr-FR" sz="1200" dirty="0"/>
              <a:t>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Comment avez-vous connu ce stage ? ……………………… </a:t>
            </a:r>
          </a:p>
          <a:p>
            <a:endParaRPr lang="fr-FR" sz="1200" dirty="0"/>
          </a:p>
          <a:p>
            <a:endParaRPr lang="fr-FR" sz="1200" dirty="0" smtClean="0"/>
          </a:p>
          <a:p>
            <a:endParaRPr lang="fr-FR" sz="1200" dirty="0" smtClean="0"/>
          </a:p>
          <a:p>
            <a:endParaRPr lang="fr-FR" sz="1200" dirty="0" smtClean="0"/>
          </a:p>
          <a:p>
            <a:endParaRPr lang="fr-FR" sz="1200" dirty="0" smtClean="0"/>
          </a:p>
          <a:p>
            <a:endParaRPr lang="fr-FR" sz="1200" dirty="0" smtClean="0"/>
          </a:p>
          <a:p>
            <a:endParaRPr lang="fr-FR" sz="1200" dirty="0" smtClean="0"/>
          </a:p>
          <a:p>
            <a:endParaRPr lang="fr-FR" sz="1200" dirty="0"/>
          </a:p>
          <a:p>
            <a:r>
              <a:rPr lang="fr-FR" sz="1200" dirty="0"/>
              <a:t>Fait le ………………… à…...................................................</a:t>
            </a:r>
          </a:p>
          <a:p>
            <a:r>
              <a:rPr lang="fr-FR" sz="1200" dirty="0"/>
              <a:t>Signature :		 Signature 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17571" cy="672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3784" y="4580845"/>
            <a:ext cx="4307835" cy="110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6517" y="168729"/>
            <a:ext cx="3752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</Words>
  <Application>Microsoft Office PowerPoint</Application>
  <PresentationFormat>Affichage à l'écran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61</cp:revision>
  <dcterms:created xsi:type="dcterms:W3CDTF">2023-03-06T19:49:49Z</dcterms:created>
  <dcterms:modified xsi:type="dcterms:W3CDTF">2025-07-25T18:05:05Z</dcterms:modified>
</cp:coreProperties>
</file>